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7" r:id="rId9"/>
    <p:sldId id="260" r:id="rId10"/>
    <p:sldId id="262" r:id="rId11"/>
    <p:sldId id="263" r:id="rId12"/>
    <p:sldId id="275" r:id="rId13"/>
    <p:sldId id="276" r:id="rId14"/>
    <p:sldId id="277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B0CFA-8353-4E6F-B12B-3B334E2F0659}" v="8" dt="2023-05-16T10:01:13.381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467" autoAdjust="0"/>
  </p:normalViewPr>
  <p:slideViewPr>
    <p:cSldViewPr snapToGrid="0">
      <p:cViewPr varScale="1">
        <p:scale>
          <a:sx n="62" d="100"/>
          <a:sy n="62" d="100"/>
        </p:scale>
        <p:origin x="1056" y="6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ia Hektor" userId="8b569925-0d85-45b1-a443-d83c1bb01681" providerId="ADAL" clId="{189B0CFA-8353-4E6F-B12B-3B334E2F0659}"/>
    <pc:docChg chg="custSel addSld delSld modSld sldOrd">
      <pc:chgData name="Victoria Hektor" userId="8b569925-0d85-45b1-a443-d83c1bb01681" providerId="ADAL" clId="{189B0CFA-8353-4E6F-B12B-3B334E2F0659}" dt="2023-05-16T10:01:13.506" v="5613" actId="27636"/>
      <pc:docMkLst>
        <pc:docMk/>
      </pc:docMkLst>
      <pc:sldChg chg="modNotesTx">
        <pc:chgData name="Victoria Hektor" userId="8b569925-0d85-45b1-a443-d83c1bb01681" providerId="ADAL" clId="{189B0CFA-8353-4E6F-B12B-3B334E2F0659}" dt="2023-05-16T09:44:54.977" v="4265" actId="20577"/>
        <pc:sldMkLst>
          <pc:docMk/>
          <pc:sldMk cId="1883836176" sldId="256"/>
        </pc:sldMkLst>
      </pc:sldChg>
      <pc:sldChg chg="modNotesTx">
        <pc:chgData name="Victoria Hektor" userId="8b569925-0d85-45b1-a443-d83c1bb01681" providerId="ADAL" clId="{189B0CFA-8353-4E6F-B12B-3B334E2F0659}" dt="2023-05-16T09:45:32.446" v="4419" actId="20577"/>
        <pc:sldMkLst>
          <pc:docMk/>
          <pc:sldMk cId="277377105" sldId="257"/>
        </pc:sldMkLst>
      </pc:sldChg>
      <pc:sldChg chg="addSp modSp mod modNotesTx">
        <pc:chgData name="Victoria Hektor" userId="8b569925-0d85-45b1-a443-d83c1bb01681" providerId="ADAL" clId="{189B0CFA-8353-4E6F-B12B-3B334E2F0659}" dt="2023-05-16T10:01:13.444" v="5605" actId="27636"/>
        <pc:sldMkLst>
          <pc:docMk/>
          <pc:sldMk cId="611775336" sldId="258"/>
        </pc:sldMkLst>
        <pc:spChg chg="add mod">
          <ac:chgData name="Victoria Hektor" userId="8b569925-0d85-45b1-a443-d83c1bb01681" providerId="ADAL" clId="{189B0CFA-8353-4E6F-B12B-3B334E2F0659}" dt="2023-05-10T18:12:11.041" v="1049" actId="1076"/>
          <ac:spMkLst>
            <pc:docMk/>
            <pc:sldMk cId="611775336" sldId="258"/>
            <ac:spMk id="2" creationId="{7E2431BD-77E6-A63A-F366-6EA563592F22}"/>
          </ac:spMkLst>
        </pc:spChg>
        <pc:spChg chg="add mod">
          <ac:chgData name="Victoria Hektor" userId="8b569925-0d85-45b1-a443-d83c1bb01681" providerId="ADAL" clId="{189B0CFA-8353-4E6F-B12B-3B334E2F0659}" dt="2023-05-10T18:12:20.971" v="1053" actId="1076"/>
          <ac:spMkLst>
            <pc:docMk/>
            <pc:sldMk cId="611775336" sldId="258"/>
            <ac:spMk id="6" creationId="{53FB0E67-17A3-AD63-6781-81BB4DEDD54C}"/>
          </ac:spMkLst>
        </pc:spChg>
        <pc:spChg chg="mod">
          <ac:chgData name="Victoria Hektor" userId="8b569925-0d85-45b1-a443-d83c1bb01681" providerId="ADAL" clId="{189B0CFA-8353-4E6F-B12B-3B334E2F0659}" dt="2023-05-10T18:05:13.655" v="804" actId="20577"/>
          <ac:spMkLst>
            <pc:docMk/>
            <pc:sldMk cId="611775336" sldId="258"/>
            <ac:spMk id="42" creationId="{A68FF55C-6F05-48FC-9323-AB8D48077BE6}"/>
          </ac:spMkLst>
        </pc:spChg>
        <pc:spChg chg="mod">
          <ac:chgData name="Victoria Hektor" userId="8b569925-0d85-45b1-a443-d83c1bb01681" providerId="ADAL" clId="{189B0CFA-8353-4E6F-B12B-3B334E2F0659}" dt="2023-05-10T17:56:29.328" v="160" actId="20577"/>
          <ac:spMkLst>
            <pc:docMk/>
            <pc:sldMk cId="611775336" sldId="258"/>
            <ac:spMk id="43" creationId="{80683256-31D4-4761-874B-66494293B9AF}"/>
          </ac:spMkLst>
        </pc:spChg>
        <pc:spChg chg="mod">
          <ac:chgData name="Victoria Hektor" userId="8b569925-0d85-45b1-a443-d83c1bb01681" providerId="ADAL" clId="{189B0CFA-8353-4E6F-B12B-3B334E2F0659}" dt="2023-05-10T18:00:38.800" v="452" actId="20577"/>
          <ac:spMkLst>
            <pc:docMk/>
            <pc:sldMk cId="611775336" sldId="258"/>
            <ac:spMk id="44" creationId="{12753D88-B840-4BCA-80FC-E51B691A8578}"/>
          </ac:spMkLst>
        </pc:spChg>
        <pc:spChg chg="mod">
          <ac:chgData name="Victoria Hektor" userId="8b569925-0d85-45b1-a443-d83c1bb01681" providerId="ADAL" clId="{189B0CFA-8353-4E6F-B12B-3B334E2F0659}" dt="2023-05-10T17:58:12.432" v="306" actId="20577"/>
          <ac:spMkLst>
            <pc:docMk/>
            <pc:sldMk cId="611775336" sldId="258"/>
            <ac:spMk id="45" creationId="{CC3342B2-173B-4413-BAB0-AF14408EA5FA}"/>
          </ac:spMkLst>
        </pc:spChg>
        <pc:spChg chg="mod">
          <ac:chgData name="Victoria Hektor" userId="8b569925-0d85-45b1-a443-d83c1bb01681" providerId="ADAL" clId="{189B0CFA-8353-4E6F-B12B-3B334E2F0659}" dt="2023-05-10T18:02:52.559" v="586" actId="20577"/>
          <ac:spMkLst>
            <pc:docMk/>
            <pc:sldMk cId="611775336" sldId="258"/>
            <ac:spMk id="50" creationId="{0868D1C0-8D01-4F5F-ADB2-2B0A4D1E744F}"/>
          </ac:spMkLst>
        </pc:spChg>
        <pc:spChg chg="mod">
          <ac:chgData name="Victoria Hektor" userId="8b569925-0d85-45b1-a443-d83c1bb01681" providerId="ADAL" clId="{189B0CFA-8353-4E6F-B12B-3B334E2F0659}" dt="2023-05-16T10:01:13.428" v="5604" actId="27636"/>
          <ac:spMkLst>
            <pc:docMk/>
            <pc:sldMk cId="611775336" sldId="258"/>
            <ac:spMk id="64" creationId="{65AD76B6-01DC-462A-9FF0-16CC82FBDBE0}"/>
          </ac:spMkLst>
        </pc:spChg>
        <pc:spChg chg="mod">
          <ac:chgData name="Victoria Hektor" userId="8b569925-0d85-45b1-a443-d83c1bb01681" providerId="ADAL" clId="{189B0CFA-8353-4E6F-B12B-3B334E2F0659}" dt="2023-05-16T10:01:13.444" v="5605" actId="27636"/>
          <ac:spMkLst>
            <pc:docMk/>
            <pc:sldMk cId="611775336" sldId="258"/>
            <ac:spMk id="65" creationId="{270A850F-E957-43F7-B7FA-3CD874079131}"/>
          </ac:spMkLst>
        </pc:spChg>
      </pc:sldChg>
      <pc:sldChg chg="modSp mod modNotesTx">
        <pc:chgData name="Victoria Hektor" userId="8b569925-0d85-45b1-a443-d83c1bb01681" providerId="ADAL" clId="{189B0CFA-8353-4E6F-B12B-3B334E2F0659}" dt="2023-05-16T10:01:13.475" v="5609" actId="27636"/>
        <pc:sldMkLst>
          <pc:docMk/>
          <pc:sldMk cId="414789630" sldId="259"/>
        </pc:sldMkLst>
        <pc:spChg chg="mod">
          <ac:chgData name="Victoria Hektor" userId="8b569925-0d85-45b1-a443-d83c1bb01681" providerId="ADAL" clId="{189B0CFA-8353-4E6F-B12B-3B334E2F0659}" dt="2023-05-16T10:01:13.459" v="5607" actId="27636"/>
          <ac:spMkLst>
            <pc:docMk/>
            <pc:sldMk cId="414789630" sldId="259"/>
            <ac:spMk id="22" creationId="{D8965C87-7536-4E22-B0DD-FE276F346FF8}"/>
          </ac:spMkLst>
        </pc:spChg>
        <pc:spChg chg="mod">
          <ac:chgData name="Victoria Hektor" userId="8b569925-0d85-45b1-a443-d83c1bb01681" providerId="ADAL" clId="{189B0CFA-8353-4E6F-B12B-3B334E2F0659}" dt="2023-05-16T10:01:13.475" v="5608" actId="27636"/>
          <ac:spMkLst>
            <pc:docMk/>
            <pc:sldMk cId="414789630" sldId="259"/>
            <ac:spMk id="26" creationId="{549F87D0-5602-4BFC-ABEB-7C809A5CF62D}"/>
          </ac:spMkLst>
        </pc:spChg>
        <pc:spChg chg="mod">
          <ac:chgData name="Victoria Hektor" userId="8b569925-0d85-45b1-a443-d83c1bb01681" providerId="ADAL" clId="{189B0CFA-8353-4E6F-B12B-3B334E2F0659}" dt="2023-05-16T10:01:13.459" v="5606" actId="27636"/>
          <ac:spMkLst>
            <pc:docMk/>
            <pc:sldMk cId="414789630" sldId="259"/>
            <ac:spMk id="27" creationId="{B27C4FF5-17CE-4A2F-A697-CF05BAABED57}"/>
          </ac:spMkLst>
        </pc:spChg>
        <pc:spChg chg="mod">
          <ac:chgData name="Victoria Hektor" userId="8b569925-0d85-45b1-a443-d83c1bb01681" providerId="ADAL" clId="{189B0CFA-8353-4E6F-B12B-3B334E2F0659}" dt="2023-05-16T10:01:13.475" v="5609" actId="27636"/>
          <ac:spMkLst>
            <pc:docMk/>
            <pc:sldMk cId="414789630" sldId="259"/>
            <ac:spMk id="28" creationId="{864E06E4-A832-49D6-9243-19E0E901EF2C}"/>
          </ac:spMkLst>
        </pc:spChg>
        <pc:spChg chg="mod">
          <ac:chgData name="Victoria Hektor" userId="8b569925-0d85-45b1-a443-d83c1bb01681" providerId="ADAL" clId="{189B0CFA-8353-4E6F-B12B-3B334E2F0659}" dt="2023-05-10T18:17:47.393" v="1520" actId="27636"/>
          <ac:spMkLst>
            <pc:docMk/>
            <pc:sldMk cId="414789630" sldId="259"/>
            <ac:spMk id="37" creationId="{2D14101B-F5B0-4412-B50A-87D48857B9C9}"/>
          </ac:spMkLst>
        </pc:spChg>
        <pc:spChg chg="mod">
          <ac:chgData name="Victoria Hektor" userId="8b569925-0d85-45b1-a443-d83c1bb01681" providerId="ADAL" clId="{189B0CFA-8353-4E6F-B12B-3B334E2F0659}" dt="2023-05-10T18:15:46.280" v="1313" actId="27636"/>
          <ac:spMkLst>
            <pc:docMk/>
            <pc:sldMk cId="414789630" sldId="259"/>
            <ac:spMk id="38" creationId="{B8BADB58-1EE2-40F4-ADDD-CD3D8BB150CA}"/>
          </ac:spMkLst>
        </pc:spChg>
        <pc:spChg chg="mod">
          <ac:chgData name="Victoria Hektor" userId="8b569925-0d85-45b1-a443-d83c1bb01681" providerId="ADAL" clId="{189B0CFA-8353-4E6F-B12B-3B334E2F0659}" dt="2023-05-10T18:20:33.993" v="1830" actId="20577"/>
          <ac:spMkLst>
            <pc:docMk/>
            <pc:sldMk cId="414789630" sldId="259"/>
            <ac:spMk id="39" creationId="{FEC8BFBF-FB6C-40C7-9FB3-ACB390C4C6A9}"/>
          </ac:spMkLst>
        </pc:spChg>
        <pc:spChg chg="mod">
          <ac:chgData name="Victoria Hektor" userId="8b569925-0d85-45b1-a443-d83c1bb01681" providerId="ADAL" clId="{189B0CFA-8353-4E6F-B12B-3B334E2F0659}" dt="2023-05-10T18:19:21.152" v="1668" actId="20577"/>
          <ac:spMkLst>
            <pc:docMk/>
            <pc:sldMk cId="414789630" sldId="259"/>
            <ac:spMk id="40" creationId="{693ECB3E-F948-4E10-8437-85C02E7E0978}"/>
          </ac:spMkLst>
        </pc:spChg>
      </pc:sldChg>
      <pc:sldChg chg="modSp mod modNotesTx">
        <pc:chgData name="Victoria Hektor" userId="8b569925-0d85-45b1-a443-d83c1bb01681" providerId="ADAL" clId="{189B0CFA-8353-4E6F-B12B-3B334E2F0659}" dt="2023-05-16T10:01:13.506" v="5613" actId="27636"/>
        <pc:sldMkLst>
          <pc:docMk/>
          <pc:sldMk cId="2378828155" sldId="260"/>
        </pc:sldMkLst>
        <pc:spChg chg="mod">
          <ac:chgData name="Victoria Hektor" userId="8b569925-0d85-45b1-a443-d83c1bb01681" providerId="ADAL" clId="{189B0CFA-8353-4E6F-B12B-3B334E2F0659}" dt="2023-05-10T18:25:56.413" v="2405" actId="27636"/>
          <ac:spMkLst>
            <pc:docMk/>
            <pc:sldMk cId="2378828155" sldId="260"/>
            <ac:spMk id="17" creationId="{7D1AD01D-1F03-4995-A821-FA842C4F9E7C}"/>
          </ac:spMkLst>
        </pc:spChg>
        <pc:spChg chg="mod">
          <ac:chgData name="Victoria Hektor" userId="8b569925-0d85-45b1-a443-d83c1bb01681" providerId="ADAL" clId="{189B0CFA-8353-4E6F-B12B-3B334E2F0659}" dt="2023-05-10T18:26:48.890" v="2565" actId="27636"/>
          <ac:spMkLst>
            <pc:docMk/>
            <pc:sldMk cId="2378828155" sldId="260"/>
            <ac:spMk id="19" creationId="{A301F0BB-3AE1-4877-8F78-D7F5AE48F810}"/>
          </ac:spMkLst>
        </pc:spChg>
        <pc:spChg chg="mod">
          <ac:chgData name="Victoria Hektor" userId="8b569925-0d85-45b1-a443-d83c1bb01681" providerId="ADAL" clId="{189B0CFA-8353-4E6F-B12B-3B334E2F0659}" dt="2023-05-10T18:28:08.709" v="2849" actId="27636"/>
          <ac:spMkLst>
            <pc:docMk/>
            <pc:sldMk cId="2378828155" sldId="260"/>
            <ac:spMk id="20" creationId="{5F481192-C246-4A6A-8D3F-9EBF56786C13}"/>
          </ac:spMkLst>
        </pc:spChg>
        <pc:spChg chg="mod">
          <ac:chgData name="Victoria Hektor" userId="8b569925-0d85-45b1-a443-d83c1bb01681" providerId="ADAL" clId="{189B0CFA-8353-4E6F-B12B-3B334E2F0659}" dt="2023-05-16T10:01:13.490" v="5612" actId="27636"/>
          <ac:spMkLst>
            <pc:docMk/>
            <pc:sldMk cId="2378828155" sldId="260"/>
            <ac:spMk id="21" creationId="{805BF1CD-2EC6-44F4-8AD8-25D9BD488B7A}"/>
          </ac:spMkLst>
        </pc:spChg>
        <pc:spChg chg="mod">
          <ac:chgData name="Victoria Hektor" userId="8b569925-0d85-45b1-a443-d83c1bb01681" providerId="ADAL" clId="{189B0CFA-8353-4E6F-B12B-3B334E2F0659}" dt="2023-05-10T18:24:49.483" v="2215" actId="27636"/>
          <ac:spMkLst>
            <pc:docMk/>
            <pc:sldMk cId="2378828155" sldId="260"/>
            <ac:spMk id="22" creationId="{842BC471-A2E1-4473-9B5A-6D7A21B6A881}"/>
          </ac:spMkLst>
        </pc:spChg>
        <pc:spChg chg="mod">
          <ac:chgData name="Victoria Hektor" userId="8b569925-0d85-45b1-a443-d83c1bb01681" providerId="ADAL" clId="{189B0CFA-8353-4E6F-B12B-3B334E2F0659}" dt="2023-05-16T10:01:13.506" v="5613" actId="27636"/>
          <ac:spMkLst>
            <pc:docMk/>
            <pc:sldMk cId="2378828155" sldId="260"/>
            <ac:spMk id="23" creationId="{5DF31FE0-F56B-494E-A42E-D2A3B4A5BE01}"/>
          </ac:spMkLst>
        </pc:spChg>
        <pc:spChg chg="mod">
          <ac:chgData name="Victoria Hektor" userId="8b569925-0d85-45b1-a443-d83c1bb01681" providerId="ADAL" clId="{189B0CFA-8353-4E6F-B12B-3B334E2F0659}" dt="2023-05-10T18:26:03.911" v="2410" actId="20577"/>
          <ac:spMkLst>
            <pc:docMk/>
            <pc:sldMk cId="2378828155" sldId="260"/>
            <ac:spMk id="24" creationId="{F59958C6-2B49-4E50-8050-97C6B6679AC1}"/>
          </ac:spMkLst>
        </pc:spChg>
        <pc:spChg chg="mod">
          <ac:chgData name="Victoria Hektor" userId="8b569925-0d85-45b1-a443-d83c1bb01681" providerId="ADAL" clId="{189B0CFA-8353-4E6F-B12B-3B334E2F0659}" dt="2023-05-10T18:26:55.131" v="2576" actId="20577"/>
          <ac:spMkLst>
            <pc:docMk/>
            <pc:sldMk cId="2378828155" sldId="260"/>
            <ac:spMk id="25" creationId="{BAE2F608-914C-4C3C-93D9-10B4F89F1DF8}"/>
          </ac:spMkLst>
        </pc:spChg>
        <pc:spChg chg="mod">
          <ac:chgData name="Victoria Hektor" userId="8b569925-0d85-45b1-a443-d83c1bb01681" providerId="ADAL" clId="{189B0CFA-8353-4E6F-B12B-3B334E2F0659}" dt="2023-05-10T18:23:41.720" v="2016" actId="20577"/>
          <ac:spMkLst>
            <pc:docMk/>
            <pc:sldMk cId="2378828155" sldId="260"/>
            <ac:spMk id="111" creationId="{CC9F3600-2711-4A49-8018-C4671B56159C}"/>
          </ac:spMkLst>
        </pc:spChg>
        <pc:picChg chg="mod">
          <ac:chgData name="Victoria Hektor" userId="8b569925-0d85-45b1-a443-d83c1bb01681" providerId="ADAL" clId="{189B0CFA-8353-4E6F-B12B-3B334E2F0659}" dt="2023-05-10T18:23:30.422" v="1997" actId="14826"/>
          <ac:picMkLst>
            <pc:docMk/>
            <pc:sldMk cId="2378828155" sldId="260"/>
            <ac:picMk id="74" creationId="{96133EF6-E5B3-48D4-B125-3DB8418D5651}"/>
          </ac:picMkLst>
        </pc:picChg>
      </pc:sldChg>
      <pc:sldChg chg="modNotesTx">
        <pc:chgData name="Victoria Hektor" userId="8b569925-0d85-45b1-a443-d83c1bb01681" providerId="ADAL" clId="{189B0CFA-8353-4E6F-B12B-3B334E2F0659}" dt="2023-05-16T09:50:58.764" v="5276" actId="20577"/>
        <pc:sldMkLst>
          <pc:docMk/>
          <pc:sldMk cId="2093948892" sldId="262"/>
        </pc:sldMkLst>
      </pc:sldChg>
      <pc:sldChg chg="modSp mod modNotesTx">
        <pc:chgData name="Victoria Hektor" userId="8b569925-0d85-45b1-a443-d83c1bb01681" providerId="ADAL" clId="{189B0CFA-8353-4E6F-B12B-3B334E2F0659}" dt="2023-05-16T09:53:05.344" v="5576" actId="20577"/>
        <pc:sldMkLst>
          <pc:docMk/>
          <pc:sldMk cId="3678690325" sldId="263"/>
        </pc:sldMkLst>
        <pc:spChg chg="mod">
          <ac:chgData name="Victoria Hektor" userId="8b569925-0d85-45b1-a443-d83c1bb01681" providerId="ADAL" clId="{189B0CFA-8353-4E6F-B12B-3B334E2F0659}" dt="2023-05-10T19:27:48.609" v="4193" actId="1076"/>
          <ac:spMkLst>
            <pc:docMk/>
            <pc:sldMk cId="3678690325" sldId="263"/>
            <ac:spMk id="13" creationId="{D1E74F73-E009-4956-9E74-742C1038F57A}"/>
          </ac:spMkLst>
        </pc:spChg>
        <pc:spChg chg="mod">
          <ac:chgData name="Victoria Hektor" userId="8b569925-0d85-45b1-a443-d83c1bb01681" providerId="ADAL" clId="{189B0CFA-8353-4E6F-B12B-3B334E2F0659}" dt="2023-05-10T19:27:55.170" v="4195" actId="1076"/>
          <ac:spMkLst>
            <pc:docMk/>
            <pc:sldMk cId="3678690325" sldId="263"/>
            <ac:spMk id="15" creationId="{28BBCDDB-C7C0-4CA5-AA45-222EBE63B6C3}"/>
          </ac:spMkLst>
        </pc:spChg>
        <pc:spChg chg="mod">
          <ac:chgData name="Victoria Hektor" userId="8b569925-0d85-45b1-a443-d83c1bb01681" providerId="ADAL" clId="{189B0CFA-8353-4E6F-B12B-3B334E2F0659}" dt="2023-05-10T19:25:53.464" v="3852" actId="20577"/>
          <ac:spMkLst>
            <pc:docMk/>
            <pc:sldMk cId="3678690325" sldId="263"/>
            <ac:spMk id="17" creationId="{6D1B74B2-695A-4FED-8B66-D854AA9FF005}"/>
          </ac:spMkLst>
        </pc:spChg>
        <pc:spChg chg="mod">
          <ac:chgData name="Victoria Hektor" userId="8b569925-0d85-45b1-a443-d83c1bb01681" providerId="ADAL" clId="{189B0CFA-8353-4E6F-B12B-3B334E2F0659}" dt="2023-05-10T19:28:10.652" v="4201" actId="14100"/>
          <ac:spMkLst>
            <pc:docMk/>
            <pc:sldMk cId="3678690325" sldId="263"/>
            <ac:spMk id="23" creationId="{8A0965D6-0D20-40A0-8897-EDF8A7A464C5}"/>
          </ac:spMkLst>
        </pc:spChg>
        <pc:spChg chg="mod">
          <ac:chgData name="Victoria Hektor" userId="8b569925-0d85-45b1-a443-d83c1bb01681" providerId="ADAL" clId="{189B0CFA-8353-4E6F-B12B-3B334E2F0659}" dt="2023-05-16T09:51:46.262" v="5307" actId="20577"/>
          <ac:spMkLst>
            <pc:docMk/>
            <pc:sldMk cId="3678690325" sldId="263"/>
            <ac:spMk id="30" creationId="{BAD5E990-59DB-44C5-B716-B0352D75353A}"/>
          </ac:spMkLst>
        </pc:spChg>
        <pc:spChg chg="mod">
          <ac:chgData name="Victoria Hektor" userId="8b569925-0d85-45b1-a443-d83c1bb01681" providerId="ADAL" clId="{189B0CFA-8353-4E6F-B12B-3B334E2F0659}" dt="2023-05-16T09:51:42.598" v="5304" actId="20577"/>
          <ac:spMkLst>
            <pc:docMk/>
            <pc:sldMk cId="3678690325" sldId="263"/>
            <ac:spMk id="31" creationId="{AC22CBC4-517B-4095-8962-C489045E3C67}"/>
          </ac:spMkLst>
        </pc:spChg>
        <pc:spChg chg="mod">
          <ac:chgData name="Victoria Hektor" userId="8b569925-0d85-45b1-a443-d83c1bb01681" providerId="ADAL" clId="{189B0CFA-8353-4E6F-B12B-3B334E2F0659}" dt="2023-05-16T09:51:48.513" v="5308" actId="20577"/>
          <ac:spMkLst>
            <pc:docMk/>
            <pc:sldMk cId="3678690325" sldId="263"/>
            <ac:spMk id="32" creationId="{949FAB0A-4907-445D-8D12-8F4584E25E5F}"/>
          </ac:spMkLst>
        </pc:spChg>
      </pc:sldChg>
      <pc:sldChg chg="del">
        <pc:chgData name="Victoria Hektor" userId="8b569925-0d85-45b1-a443-d83c1bb01681" providerId="ADAL" clId="{189B0CFA-8353-4E6F-B12B-3B334E2F0659}" dt="2023-05-10T18:12:30.497" v="1054" actId="47"/>
        <pc:sldMkLst>
          <pc:docMk/>
          <pc:sldMk cId="1057146124" sldId="265"/>
        </pc:sldMkLst>
      </pc:sldChg>
      <pc:sldChg chg="addSp delSp modSp mod ord">
        <pc:chgData name="Victoria Hektor" userId="8b569925-0d85-45b1-a443-d83c1bb01681" providerId="ADAL" clId="{189B0CFA-8353-4E6F-B12B-3B334E2F0659}" dt="2023-05-16T10:01:13.490" v="5611" actId="27636"/>
        <pc:sldMkLst>
          <pc:docMk/>
          <pc:sldMk cId="2372535189" sldId="267"/>
        </pc:sldMkLst>
        <pc:spChg chg="add del mod">
          <ac:chgData name="Victoria Hektor" userId="8b569925-0d85-45b1-a443-d83c1bb01681" providerId="ADAL" clId="{189B0CFA-8353-4E6F-B12B-3B334E2F0659}" dt="2023-05-10T18:34:27.555" v="2973" actId="478"/>
          <ac:spMkLst>
            <pc:docMk/>
            <pc:sldMk cId="2372535189" sldId="267"/>
            <ac:spMk id="3" creationId="{36428961-C891-48C6-E4A0-404808F08141}"/>
          </ac:spMkLst>
        </pc:spChg>
        <pc:spChg chg="del mod">
          <ac:chgData name="Victoria Hektor" userId="8b569925-0d85-45b1-a443-d83c1bb01681" providerId="ADAL" clId="{189B0CFA-8353-4E6F-B12B-3B334E2F0659}" dt="2023-05-10T18:34:21.217" v="2970" actId="478"/>
          <ac:spMkLst>
            <pc:docMk/>
            <pc:sldMk cId="2372535189" sldId="267"/>
            <ac:spMk id="5" creationId="{53BDE099-31E6-4A2D-AF0B-EAE4AB8B9737}"/>
          </ac:spMkLst>
        </pc:spChg>
        <pc:spChg chg="del mod">
          <ac:chgData name="Victoria Hektor" userId="8b569925-0d85-45b1-a443-d83c1bb01681" providerId="ADAL" clId="{189B0CFA-8353-4E6F-B12B-3B334E2F0659}" dt="2023-05-10T18:34:25.789" v="2972" actId="478"/>
          <ac:spMkLst>
            <pc:docMk/>
            <pc:sldMk cId="2372535189" sldId="267"/>
            <ac:spMk id="6" creationId="{F4DB775F-7CF7-4E61-9E5F-87B4AB127542}"/>
          </ac:spMkLst>
        </pc:spChg>
        <pc:spChg chg="add del mod">
          <ac:chgData name="Victoria Hektor" userId="8b569925-0d85-45b1-a443-d83c1bb01681" providerId="ADAL" clId="{189B0CFA-8353-4E6F-B12B-3B334E2F0659}" dt="2023-05-10T18:34:31.267" v="2975" actId="478"/>
          <ac:spMkLst>
            <pc:docMk/>
            <pc:sldMk cId="2372535189" sldId="267"/>
            <ac:spMk id="7" creationId="{2476F0CD-BD6E-35D8-5CB5-CCC01DF5B964}"/>
          </ac:spMkLst>
        </pc:spChg>
        <pc:spChg chg="del mod">
          <ac:chgData name="Victoria Hektor" userId="8b569925-0d85-45b1-a443-d83c1bb01681" providerId="ADAL" clId="{189B0CFA-8353-4E6F-B12B-3B334E2F0659}" dt="2023-05-10T18:34:29.950" v="2974" actId="478"/>
          <ac:spMkLst>
            <pc:docMk/>
            <pc:sldMk cId="2372535189" sldId="267"/>
            <ac:spMk id="13" creationId="{D68FEEAD-9F82-4D26-A696-EF776869AA98}"/>
          </ac:spMkLst>
        </pc:spChg>
        <pc:spChg chg="del mod">
          <ac:chgData name="Victoria Hektor" userId="8b569925-0d85-45b1-a443-d83c1bb01681" providerId="ADAL" clId="{189B0CFA-8353-4E6F-B12B-3B334E2F0659}" dt="2023-05-10T18:34:23.771" v="2971" actId="478"/>
          <ac:spMkLst>
            <pc:docMk/>
            <pc:sldMk cId="2372535189" sldId="267"/>
            <ac:spMk id="19" creationId="{2AF1C9F2-F99F-4977-90E2-7421C5EFCC68}"/>
          </ac:spMkLst>
        </pc:spChg>
        <pc:spChg chg="mod">
          <ac:chgData name="Victoria Hektor" userId="8b569925-0d85-45b1-a443-d83c1bb01681" providerId="ADAL" clId="{189B0CFA-8353-4E6F-B12B-3B334E2F0659}" dt="2023-05-10T18:32:26.668" v="2897" actId="14100"/>
          <ac:spMkLst>
            <pc:docMk/>
            <pc:sldMk cId="2372535189" sldId="267"/>
            <ac:spMk id="20" creationId="{8F832CF7-7607-44FA-A6F6-3FF361BC8C54}"/>
          </ac:spMkLst>
        </pc:spChg>
        <pc:spChg chg="mod">
          <ac:chgData name="Victoria Hektor" userId="8b569925-0d85-45b1-a443-d83c1bb01681" providerId="ADAL" clId="{189B0CFA-8353-4E6F-B12B-3B334E2F0659}" dt="2023-05-16T10:01:13.490" v="5611" actId="27636"/>
          <ac:spMkLst>
            <pc:docMk/>
            <pc:sldMk cId="2372535189" sldId="267"/>
            <ac:spMk id="21" creationId="{D4E46C20-29A2-437D-B6AF-FD40CF856903}"/>
          </ac:spMkLst>
        </pc:spChg>
        <pc:spChg chg="mod">
          <ac:chgData name="Victoria Hektor" userId="8b569925-0d85-45b1-a443-d83c1bb01681" providerId="ADAL" clId="{189B0CFA-8353-4E6F-B12B-3B334E2F0659}" dt="2023-05-16T10:01:13.490" v="5610" actId="27636"/>
          <ac:spMkLst>
            <pc:docMk/>
            <pc:sldMk cId="2372535189" sldId="267"/>
            <ac:spMk id="22" creationId="{6C930D17-61AE-4FD7-9538-B1BFE93992E4}"/>
          </ac:spMkLst>
        </pc:spChg>
        <pc:spChg chg="mod">
          <ac:chgData name="Victoria Hektor" userId="8b569925-0d85-45b1-a443-d83c1bb01681" providerId="ADAL" clId="{189B0CFA-8353-4E6F-B12B-3B334E2F0659}" dt="2023-05-10T18:31:53.481" v="2875" actId="14100"/>
          <ac:spMkLst>
            <pc:docMk/>
            <pc:sldMk cId="2372535189" sldId="267"/>
            <ac:spMk id="23" creationId="{DE6D523F-7738-4D52-A95F-0C60A7A17AD9}"/>
          </ac:spMkLst>
        </pc:spChg>
        <pc:spChg chg="mod">
          <ac:chgData name="Victoria Hektor" userId="8b569925-0d85-45b1-a443-d83c1bb01681" providerId="ADAL" clId="{189B0CFA-8353-4E6F-B12B-3B334E2F0659}" dt="2023-05-10T18:32:09.190" v="2884" actId="20577"/>
          <ac:spMkLst>
            <pc:docMk/>
            <pc:sldMk cId="2372535189" sldId="267"/>
            <ac:spMk id="24" creationId="{46798448-F046-4A21-A5BD-552B9ED2C553}"/>
          </ac:spMkLst>
        </pc:spChg>
        <pc:spChg chg="mod">
          <ac:chgData name="Victoria Hektor" userId="8b569925-0d85-45b1-a443-d83c1bb01681" providerId="ADAL" clId="{189B0CFA-8353-4E6F-B12B-3B334E2F0659}" dt="2023-05-10T18:30:59.783" v="2860" actId="20577"/>
          <ac:spMkLst>
            <pc:docMk/>
            <pc:sldMk cId="2372535189" sldId="267"/>
            <ac:spMk id="25" creationId="{4309D610-C2A4-44F5-86CF-CAB7B795D87A}"/>
          </ac:spMkLst>
        </pc:spChg>
        <pc:spChg chg="mod">
          <ac:chgData name="Victoria Hektor" userId="8b569925-0d85-45b1-a443-d83c1bb01681" providerId="ADAL" clId="{189B0CFA-8353-4E6F-B12B-3B334E2F0659}" dt="2023-05-10T18:34:08.802" v="2969" actId="20577"/>
          <ac:spMkLst>
            <pc:docMk/>
            <pc:sldMk cId="2372535189" sldId="267"/>
            <ac:spMk id="29" creationId="{6DB4F4C0-66F2-4AE9-ACA2-A28930730CAF}"/>
          </ac:spMkLst>
        </pc:spChg>
        <pc:spChg chg="mod">
          <ac:chgData name="Victoria Hektor" userId="8b569925-0d85-45b1-a443-d83c1bb01681" providerId="ADAL" clId="{189B0CFA-8353-4E6F-B12B-3B334E2F0659}" dt="2023-05-10T18:32:32.471" v="2899" actId="1076"/>
          <ac:spMkLst>
            <pc:docMk/>
            <pc:sldMk cId="2372535189" sldId="267"/>
            <ac:spMk id="39" creationId="{8C505B0F-BF52-4666-932C-F0D307204AC6}"/>
          </ac:spMkLst>
        </pc:spChg>
        <pc:spChg chg="mod">
          <ac:chgData name="Victoria Hektor" userId="8b569925-0d85-45b1-a443-d83c1bb01681" providerId="ADAL" clId="{189B0CFA-8353-4E6F-B12B-3B334E2F0659}" dt="2023-05-10T18:34:52.093" v="2978" actId="1076"/>
          <ac:spMkLst>
            <pc:docMk/>
            <pc:sldMk cId="2372535189" sldId="267"/>
            <ac:spMk id="41" creationId="{C932B490-6CD8-4839-A202-51E6FAA0A9EB}"/>
          </ac:spMkLst>
        </pc:spChg>
        <pc:spChg chg="mod">
          <ac:chgData name="Victoria Hektor" userId="8b569925-0d85-45b1-a443-d83c1bb01681" providerId="ADAL" clId="{189B0CFA-8353-4E6F-B12B-3B334E2F0659}" dt="2023-05-10T18:34:42.231" v="2976" actId="1076"/>
          <ac:spMkLst>
            <pc:docMk/>
            <pc:sldMk cId="2372535189" sldId="267"/>
            <ac:spMk id="43" creationId="{4E743C97-B414-4218-B46A-9211BA1B4B75}"/>
          </ac:spMkLst>
        </pc:spChg>
        <pc:spChg chg="mod">
          <ac:chgData name="Victoria Hektor" userId="8b569925-0d85-45b1-a443-d83c1bb01681" providerId="ADAL" clId="{189B0CFA-8353-4E6F-B12B-3B334E2F0659}" dt="2023-05-10T18:32:00.341" v="2877" actId="1076"/>
          <ac:spMkLst>
            <pc:docMk/>
            <pc:sldMk cId="2372535189" sldId="267"/>
            <ac:spMk id="45" creationId="{FCD02CEE-2A4F-4154-BFEA-5F093E773FE7}"/>
          </ac:spMkLst>
        </pc:spChg>
        <pc:spChg chg="mod">
          <ac:chgData name="Victoria Hektor" userId="8b569925-0d85-45b1-a443-d83c1bb01681" providerId="ADAL" clId="{189B0CFA-8353-4E6F-B12B-3B334E2F0659}" dt="2023-05-10T18:32:16.188" v="2886" actId="1076"/>
          <ac:spMkLst>
            <pc:docMk/>
            <pc:sldMk cId="2372535189" sldId="267"/>
            <ac:spMk id="47" creationId="{19F2AA8D-15B3-441D-853F-87E857C4ABDC}"/>
          </ac:spMkLst>
        </pc:spChg>
      </pc:sldChg>
      <pc:sldChg chg="modSp mod">
        <pc:chgData name="Victoria Hektor" userId="8b569925-0d85-45b1-a443-d83c1bb01681" providerId="ADAL" clId="{189B0CFA-8353-4E6F-B12B-3B334E2F0659}" dt="2023-05-10T18:39:26.376" v="3319" actId="14100"/>
        <pc:sldMkLst>
          <pc:docMk/>
          <pc:sldMk cId="1987845210" sldId="275"/>
        </pc:sldMkLst>
        <pc:spChg chg="mod">
          <ac:chgData name="Victoria Hektor" userId="8b569925-0d85-45b1-a443-d83c1bb01681" providerId="ADAL" clId="{189B0CFA-8353-4E6F-B12B-3B334E2F0659}" dt="2023-05-10T18:39:26.376" v="3319" actId="14100"/>
          <ac:spMkLst>
            <pc:docMk/>
            <pc:sldMk cId="1987845210" sldId="275"/>
            <ac:spMk id="11" creationId="{019E4131-A9F1-45A1-94C6-3C559ABBE9C6}"/>
          </ac:spMkLst>
        </pc:spChg>
      </pc:sldChg>
      <pc:sldChg chg="addSp delSp modSp mod">
        <pc:chgData name="Victoria Hektor" userId="8b569925-0d85-45b1-a443-d83c1bb01681" providerId="ADAL" clId="{189B0CFA-8353-4E6F-B12B-3B334E2F0659}" dt="2023-05-10T18:41:17.711" v="3380" actId="20577"/>
        <pc:sldMkLst>
          <pc:docMk/>
          <pc:sldMk cId="1505696902" sldId="276"/>
        </pc:sldMkLst>
        <pc:spChg chg="add del mod">
          <ac:chgData name="Victoria Hektor" userId="8b569925-0d85-45b1-a443-d83c1bb01681" providerId="ADAL" clId="{189B0CFA-8353-4E6F-B12B-3B334E2F0659}" dt="2023-05-10T18:40:01.690" v="3321" actId="931"/>
          <ac:spMkLst>
            <pc:docMk/>
            <pc:sldMk cId="1505696902" sldId="276"/>
            <ac:spMk id="3" creationId="{B04EC25C-41BA-B095-C268-86F819292C3E}"/>
          </ac:spMkLst>
        </pc:spChg>
        <pc:spChg chg="add del mod">
          <ac:chgData name="Victoria Hektor" userId="8b569925-0d85-45b1-a443-d83c1bb01681" providerId="ADAL" clId="{189B0CFA-8353-4E6F-B12B-3B334E2F0659}" dt="2023-05-10T18:40:32.016" v="3326" actId="478"/>
          <ac:spMkLst>
            <pc:docMk/>
            <pc:sldMk cId="1505696902" sldId="276"/>
            <ac:spMk id="7" creationId="{D6911BBC-B9BB-FBC1-DC03-EBC9A1B049B0}"/>
          </ac:spMkLst>
        </pc:spChg>
        <pc:spChg chg="mod">
          <ac:chgData name="Victoria Hektor" userId="8b569925-0d85-45b1-a443-d83c1bb01681" providerId="ADAL" clId="{189B0CFA-8353-4E6F-B12B-3B334E2F0659}" dt="2023-05-10T18:41:17.711" v="3380" actId="20577"/>
          <ac:spMkLst>
            <pc:docMk/>
            <pc:sldMk cId="1505696902" sldId="276"/>
            <ac:spMk id="9" creationId="{0D4FE13D-FAFA-49AC-A113-E917401DD9C2}"/>
          </ac:spMkLst>
        </pc:spChg>
        <pc:picChg chg="add del mod">
          <ac:chgData name="Victoria Hektor" userId="8b569925-0d85-45b1-a443-d83c1bb01681" providerId="ADAL" clId="{189B0CFA-8353-4E6F-B12B-3B334E2F0659}" dt="2023-05-10T18:40:29.084" v="3325" actId="478"/>
          <ac:picMkLst>
            <pc:docMk/>
            <pc:sldMk cId="1505696902" sldId="276"/>
            <ac:picMk id="5" creationId="{F8F78FAB-DC67-E090-06A6-7CAA751020E5}"/>
          </ac:picMkLst>
        </pc:picChg>
        <pc:picChg chg="add mod">
          <ac:chgData name="Victoria Hektor" userId="8b569925-0d85-45b1-a443-d83c1bb01681" providerId="ADAL" clId="{189B0CFA-8353-4E6F-B12B-3B334E2F0659}" dt="2023-05-10T18:40:48.291" v="3330" actId="1076"/>
          <ac:picMkLst>
            <pc:docMk/>
            <pc:sldMk cId="1505696902" sldId="276"/>
            <ac:picMk id="8" creationId="{B284CACC-EB40-183B-C985-1BDD7DCE1228}"/>
          </ac:picMkLst>
        </pc:picChg>
        <pc:picChg chg="del">
          <ac:chgData name="Victoria Hektor" userId="8b569925-0d85-45b1-a443-d83c1bb01681" providerId="ADAL" clId="{189B0CFA-8353-4E6F-B12B-3B334E2F0659}" dt="2023-05-10T18:39:43.756" v="3320" actId="478"/>
          <ac:picMkLst>
            <pc:docMk/>
            <pc:sldMk cId="1505696902" sldId="276"/>
            <ac:picMk id="14" creationId="{1959E133-823F-48B7-89C9-820E4A34383A}"/>
          </ac:picMkLst>
        </pc:picChg>
      </pc:sldChg>
      <pc:sldChg chg="modSp add mod">
        <pc:chgData name="Victoria Hektor" userId="8b569925-0d85-45b1-a443-d83c1bb01681" providerId="ADAL" clId="{189B0CFA-8353-4E6F-B12B-3B334E2F0659}" dt="2023-05-16T10:00:55.910" v="5603" actId="403"/>
        <pc:sldMkLst>
          <pc:docMk/>
          <pc:sldMk cId="3222859813" sldId="277"/>
        </pc:sldMkLst>
        <pc:spChg chg="mod">
          <ac:chgData name="Victoria Hektor" userId="8b569925-0d85-45b1-a443-d83c1bb01681" providerId="ADAL" clId="{189B0CFA-8353-4E6F-B12B-3B334E2F0659}" dt="2023-05-16T10:00:55.910" v="5603" actId="403"/>
          <ac:spMkLst>
            <pc:docMk/>
            <pc:sldMk cId="3222859813" sldId="277"/>
            <ac:spMk id="9" creationId="{0D4FE13D-FAFA-49AC-A113-E917401DD9C2}"/>
          </ac:spMkLst>
        </pc:spChg>
        <pc:spChg chg="mod">
          <ac:chgData name="Victoria Hektor" userId="8b569925-0d85-45b1-a443-d83c1bb01681" providerId="ADAL" clId="{189B0CFA-8353-4E6F-B12B-3B334E2F0659}" dt="2023-05-16T09:54:54.503" v="5589" actId="1076"/>
          <ac:spMkLst>
            <pc:docMk/>
            <pc:sldMk cId="3222859813" sldId="277"/>
            <ac:spMk id="15" creationId="{FE60C9E5-E020-489F-8A9F-BCBE2A0C3BBC}"/>
          </ac:spMkLst>
        </pc:spChg>
        <pc:picChg chg="mod">
          <ac:chgData name="Victoria Hektor" userId="8b569925-0d85-45b1-a443-d83c1bb01681" providerId="ADAL" clId="{189B0CFA-8353-4E6F-B12B-3B334E2F0659}" dt="2023-05-16T10:00:42.859" v="5600" actId="1076"/>
          <ac:picMkLst>
            <pc:docMk/>
            <pc:sldMk cId="3222859813" sldId="277"/>
            <ac:picMk id="8" creationId="{B284CACC-EB40-183B-C985-1BDD7DCE122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6417F6-8B5B-42F4-8AF0-0BCBC1E23D82}" type="datetime1">
              <a:rPr lang="en-GB" smtClean="0"/>
              <a:t>16/05/2023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9D4A-BB35-4BC8-9F7C-2FFFAAC30736}" type="datetime1">
              <a:rPr lang="en-GB" smtClean="0"/>
              <a:pPr/>
              <a:t>16/05/2023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Welcome to my presentation on my final year project, Cyberx.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15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011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753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 will be talking through my experiences on this journey then we will move on to the demonstration, and there will be time at the end for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8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This project idea was born out of a need to address a huge problem in the world of tech, gender disparity. (Talk through points*)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72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Discuss the available solutions to this problem. This is a deep rooted problem that won’t go away with just a little support and encouragement, this is an issue that must be hit at the core of its problem.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87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877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Discuss here the positives to come out of this project, (Don’t focus too much on negatives)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5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Discuss the secure aspects of the working back end and the considerations.</a:t>
            </a:r>
          </a:p>
          <a:p>
            <a:r>
              <a:rPr lang="en-GB" noProof="0" dirty="0"/>
              <a:t>Used prepared statements. </a:t>
            </a:r>
          </a:p>
          <a:p>
            <a:r>
              <a:rPr lang="en-GB" noProof="0" dirty="0"/>
              <a:t>Didn’t manage to get a separation of concerns.</a:t>
            </a:r>
          </a:p>
          <a:p>
            <a:r>
              <a:rPr lang="en-GB" noProof="0" dirty="0"/>
              <a:t>Has the admin dashboard functionality to add/delete courses and users. </a:t>
            </a:r>
          </a:p>
          <a:p>
            <a:r>
              <a:rPr lang="en-GB" noProof="0" dirty="0"/>
              <a:t>Used PHPMyAdmin due to not being able to get the other way working. </a:t>
            </a:r>
          </a:p>
          <a:p>
            <a:r>
              <a:rPr lang="en-GB" noProof="0" dirty="0"/>
              <a:t>I feel this project has shown me that I am not a coder, I would need much more experience to be capable of creating a big project like this in the future.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69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 feel that this project has made me realise that my passion lies in helping others, and challenging the disparity in this world. I may not have been an great programmer here but I learned so much and grew my confidence in areas that I thought I would never build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940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62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 dirty="0"/>
              <a:t>May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 dirty="0"/>
              <a:t>CyberX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2034"/>
            <a:ext cx="4284134" cy="2003898"/>
          </a:xfrm>
        </p:spPr>
        <p:txBody>
          <a:bodyPr rtlCol="0"/>
          <a:lstStyle/>
          <a:p>
            <a:pPr algn="ctr" rtl="0"/>
            <a:r>
              <a:rPr lang="en-GB" sz="4800" dirty="0"/>
              <a:t>Project CyberX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05" y="4430949"/>
            <a:ext cx="4925188" cy="339247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 dirty="0"/>
              <a:t>Victoria Hektor</a:t>
            </a:r>
          </a:p>
        </p:txBody>
      </p:sp>
      <p:pic>
        <p:nvPicPr>
          <p:cNvPr id="1026" name="Picture 2" descr="Open Chromebook laptop computer">
            <a:extLst>
              <a:ext uri="{FF2B5EF4-FFF2-40B4-BE49-F238E27FC236}">
                <a16:creationId xmlns:a16="http://schemas.microsoft.com/office/drawing/2014/main" id="{2598BD8B-5FD4-9378-0CAF-7ADDF4C7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51" y="0"/>
            <a:ext cx="6393749" cy="37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2A09B9-EF31-90E2-91B9-F932B10A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974" y="87682"/>
            <a:ext cx="3216301" cy="321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rtrait-oriented black smaptphone">
            <a:extLst>
              <a:ext uri="{FF2B5EF4-FFF2-40B4-BE49-F238E27FC236}">
                <a16:creationId xmlns:a16="http://schemas.microsoft.com/office/drawing/2014/main" id="{2ACF0540-A5FE-F004-A088-9B7B260E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084" y="3303983"/>
            <a:ext cx="1809916" cy="355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E821A58-787C-30B8-B263-01C4F6624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969" y="3988123"/>
            <a:ext cx="1564146" cy="156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 rtlCol="0"/>
          <a:lstStyle/>
          <a:p>
            <a:pPr rtl="0"/>
            <a:r>
              <a:rPr lang="en-GB" dirty="0"/>
              <a:t>Victoria Hektor</a:t>
            </a:r>
          </a:p>
          <a:p>
            <a:pPr rtl="0"/>
            <a:r>
              <a:rPr lang="en-GB" dirty="0"/>
              <a:t>Presenting CyberX</a:t>
            </a:r>
          </a:p>
          <a:p>
            <a:pPr rtl="0"/>
            <a:r>
              <a:rPr lang="en-GB" dirty="0"/>
              <a:t>p2629898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May 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CyberX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4CACC-EB40-183B-C985-1BDD7DCE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1" y="656973"/>
            <a:ext cx="5859498" cy="49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366" y="147205"/>
            <a:ext cx="4127344" cy="724702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90075" y="656972"/>
            <a:ext cx="8090115" cy="5836817"/>
          </a:xfrm>
        </p:spPr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3,053 Robot And Human Hand Photos and Premium High Res Pictures - Getty Images [WWW Document], n.d. URL https://www.gettyimages.co.uk/photos/robot-and-human-hand (accessed 5.10.23).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 facts about women in the Tech industry, 2023. . Women Technol. URL https://www.womenintech.co.uk/8-facts-women-tech-industry (accessed 5.10.23).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Bridging digital confidence gaps and empowering women in tech [WWW Document], 2021. . SDG </a:t>
            </a:r>
            <a:r>
              <a:rPr lang="en-GB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</a:t>
            </a: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URL https://www.sdgmonitor.co/post/bridging-digital-confidence-gaps-and-empowering-women-in-tech (accessed 5.10.23).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CybHER® : Women &amp; Girls in Cyber Security &amp; Information Technology [WWW Document], n.d. . CybHER. URL https://www.cybher.org/ (accessed 5.10.23).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DigiGirlz at Microsoft [WWW Document], n.d. . Microsoft. URL https://www.microsoft.com/en-us/diversity/programs/digigirlz/default.aspx (accessed 5.10.23).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GirlCode</a:t>
            </a: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Women-In-Tech Community &amp; Technology Consultancy [WWW Document], n.d. URL https://www.girl-code.co.uk/ (accessed 5.10.23).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Homepage [WWW Document], n.d. . Girls Tech. URL https://girlsintech.org/ (accessed 5.10.23).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STEAM Is For All [WWW Document], n.d. . Stemettes ®. URL https://stemettes.org/ (accessed 5.10.23).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UK [WWW Document], n.d. . Girls Who Code. URL https://girlswhocode.com/en-uk (accessed 5.10.23).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is there a gender gap in tech and how to solve it? [WWW Document], 2023. . TechUK.org. URL https://www.techuk.org/resource/why-is-there-a-gender-gap-in-tech-and-how-to-solve-it.html (accessed 5.10.23).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en-GB" sz="1000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May 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CyberX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4CACC-EB40-183B-C985-1BDD7DCE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97574" cy="42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5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763A49-81F5-60EB-BD87-88C815A76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95" y="345654"/>
            <a:ext cx="6127810" cy="5848667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143"/>
            <a:ext cx="6019802" cy="3513714"/>
          </a:xfrm>
        </p:spPr>
        <p:txBody>
          <a:bodyPr rtlCol="0"/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073" y="2918984"/>
            <a:ext cx="4850550" cy="1731145"/>
          </a:xfrm>
        </p:spPr>
        <p:txBody>
          <a:bodyPr rtlCol="0">
            <a:norm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dirty="0"/>
              <a:t>Presentation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dirty="0"/>
              <a:t>Demonstration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sz="2800" b="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The Problem</a:t>
            </a:r>
            <a:endParaRPr lang="en-GB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Gender Disparity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n-GB" dirty="0"/>
              <a:t>Under-representation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 rtlCol="0"/>
          <a:lstStyle/>
          <a:p>
            <a:pPr rtl="0"/>
            <a:r>
              <a:rPr lang="en-GB" dirty="0"/>
              <a:t>Pay Gap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/>
              <a:t>A report by TechUK found that just 26% of the tech workforce are women, not only that, this gender divide is even larger when looking at more technical roles.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 dirty="0"/>
              <a:t>A discovery by Tech Nation showed that 77% of Director roles were filled by men, Women In Tech reported the findings and noted that this under-representation was much worse when taking ethnicity into account and gender.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dirty="0"/>
              <a:t>Women In Tech found that there is a 16% gender pay gap in the UK compared to the national average of 11% across all industries.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 rtlCol="0"/>
          <a:lstStyle/>
          <a:p>
            <a:pPr rtl="0"/>
            <a:r>
              <a:rPr lang="en-GB" dirty="0"/>
              <a:t>Age is a factor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6" y="4118846"/>
            <a:ext cx="2289974" cy="36512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GB" dirty="0"/>
              <a:t>Gender Comparison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/>
              <a:t>This gender gap is prevalent from a young age with only 19% of CompSci, Engineering &amp; Technology students identifying as female.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 rtlCol="0"/>
          <a:lstStyle/>
          <a:p>
            <a:pPr rtl="0"/>
            <a:r>
              <a:rPr lang="en-GB" dirty="0"/>
              <a:t>TechUK also found that at school age, 35% of boys compared to 22% of girls took two or more A Levels in a STEM Subject.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2" name="Text Placeholder 64">
            <a:extLst>
              <a:ext uri="{FF2B5EF4-FFF2-40B4-BE49-F238E27FC236}">
                <a16:creationId xmlns:a16="http://schemas.microsoft.com/office/drawing/2014/main" id="{7E2431BD-77E6-A63A-F366-6EA563592F22}"/>
              </a:ext>
            </a:extLst>
          </p:cNvPr>
          <p:cNvSpPr txBox="1">
            <a:spLocks/>
          </p:cNvSpPr>
          <p:nvPr/>
        </p:nvSpPr>
        <p:spPr>
          <a:xfrm>
            <a:off x="9427435" y="4029254"/>
            <a:ext cx="228997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Self belief</a:t>
            </a:r>
          </a:p>
        </p:txBody>
      </p:sp>
      <p:sp>
        <p:nvSpPr>
          <p:cNvPr id="6" name="Text Placeholder 43">
            <a:extLst>
              <a:ext uri="{FF2B5EF4-FFF2-40B4-BE49-F238E27FC236}">
                <a16:creationId xmlns:a16="http://schemas.microsoft.com/office/drawing/2014/main" id="{53FB0E67-17A3-AD63-6781-81BB4DEDD54C}"/>
              </a:ext>
            </a:extLst>
          </p:cNvPr>
          <p:cNvSpPr txBox="1">
            <a:spLocks/>
          </p:cNvSpPr>
          <p:nvPr/>
        </p:nvSpPr>
        <p:spPr>
          <a:xfrm>
            <a:off x="9417910" y="4451209"/>
            <a:ext cx="2289974" cy="17971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SDG Monitor reported on this particular subject, a recent study by UNESCO (2019) found that girls excelled better than boys when measuring computer skills tasks, but showed a lower level of confidence and perception of ones own skills.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 rtlCol="0"/>
          <a:lstStyle/>
          <a:p>
            <a:pPr rtl="0"/>
            <a:r>
              <a:rPr lang="en-GB"/>
              <a:t>Solution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84955" y="1335193"/>
            <a:ext cx="3521756" cy="36512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GB" dirty="0"/>
              <a:t>Close the gender &amp; pay gap by: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Our Target audience: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1"/>
            <a:ext cx="3168444" cy="1685539"/>
          </a:xfrm>
        </p:spPr>
        <p:txBody>
          <a:bodyPr rtlCol="0">
            <a:normAutofit fontScale="85000" lnSpcReduction="10000"/>
          </a:bodyPr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Engage more young girls+ in early education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Provide mindful &amp; confidence lessons from a young age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Building Diversity &amp; Culture within businesses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Have transparency across all areas of business, from salary to working hours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3168444" cy="1685538"/>
          </a:xfrm>
        </p:spPr>
        <p:txBody>
          <a:bodyPr rtlCol="0">
            <a:normAutofit lnSpcReduction="10000"/>
          </a:bodyPr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11-17 years old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13+ for the Inspector Digi task (this involves engagement with social media platforms)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Disadvantaged girls+ (I would hope in the future to provide outreach for this)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86999" y="3532639"/>
            <a:ext cx="3648754" cy="36512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GB" dirty="0"/>
              <a:t>Effective Workforce practices: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/>
              <a:t>Engage at a young age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Workplace flexibility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Showcase diversity, and mean it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Provide training on gender disparity in tech to workforces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 rtlCol="0">
            <a:normAutofit lnSpcReduction="10000"/>
          </a:bodyPr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Encourage more young girls+ from a young age to engage with tech-based learning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n-GB" dirty="0"/>
              <a:t>Offer confidence building classes to enable a better self-belief among girls+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May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CyberX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sz="2800" b="0" i="0" u="none" strike="noStrike" kern="1200" cap="all" spc="400" normalizeH="0" dirty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Similar Providers 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832CF7-7607-44FA-A6F6-3FF361BC8C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4687" y="2307743"/>
            <a:ext cx="1493152" cy="492025"/>
          </a:xfrm>
        </p:spPr>
        <p:txBody>
          <a:bodyPr rtlCol="0"/>
          <a:lstStyle/>
          <a:p>
            <a:pPr rtl="0"/>
            <a:r>
              <a:rPr lang="en-GB" dirty="0"/>
              <a:t>Stemettes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09D610-C2A4-44F5-86CF-CAB7B795D8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4219" y="2067508"/>
            <a:ext cx="1706965" cy="1048575"/>
          </a:xfrm>
        </p:spPr>
        <p:txBody>
          <a:bodyPr rtlCol="0"/>
          <a:lstStyle/>
          <a:p>
            <a:pPr rtl="0"/>
            <a:r>
              <a:rPr lang="en-GB" dirty="0"/>
              <a:t>Girl-Code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930D17-61AE-4FD7-9538-B1BFE93992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92766" y="4511137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Microsoft DigiGirlz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4E46C20-29A2-437D-B6AF-FD40CF8569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67605" y="3084931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Girls Who Code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E6D523F-7738-4D52-A95F-0C60A7A17A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00052" y="4120885"/>
            <a:ext cx="2061132" cy="492025"/>
          </a:xfrm>
        </p:spPr>
        <p:txBody>
          <a:bodyPr rtlCol="0"/>
          <a:lstStyle/>
          <a:p>
            <a:pPr rtl="0"/>
            <a:r>
              <a:rPr lang="en-GB" dirty="0"/>
              <a:t>Girls In Tech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6798448-F046-4A21-A5BD-552B9ED2C5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0695" y="4820889"/>
            <a:ext cx="1183179" cy="492025"/>
          </a:xfrm>
        </p:spPr>
        <p:txBody>
          <a:bodyPr rtlCol="0"/>
          <a:lstStyle/>
          <a:p>
            <a:pPr rtl="0"/>
            <a:r>
              <a:rPr lang="en-GB" dirty="0"/>
              <a:t>CybHER</a:t>
            </a:r>
          </a:p>
        </p:txBody>
      </p: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5B1F36C4-3001-4309-B39A-4CBE3001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May 2023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E417811B-8A88-4D3F-B8C1-3FB620A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CyberX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6072A2-2AD1-4FCC-94CB-2D6008B44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99744" y="2298701"/>
            <a:ext cx="1595680" cy="58419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05B0F-BF52-4666-932C-F0D30720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99673" y="2404416"/>
            <a:ext cx="1183179" cy="349502"/>
          </a:xfrm>
          <a:prstGeom prst="rect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32B490-6CD8-4839-A202-51E6FAA0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874" y="4541810"/>
            <a:ext cx="1706965" cy="435165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43C97-B414-4218-B46A-9211BA1B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1262" y="3106445"/>
            <a:ext cx="1303388" cy="492025"/>
          </a:xfrm>
          <a:prstGeom prst="rect">
            <a:avLst/>
          </a:prstGeom>
          <a:noFill/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D02CEE-2A4F-4154-BFEA-5F093E773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8807" y="4179823"/>
            <a:ext cx="1463622" cy="367713"/>
          </a:xfrm>
          <a:prstGeom prst="rect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F2AA8D-15B3-441D-853F-87E857C4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69594" y="4892150"/>
            <a:ext cx="1183179" cy="34950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What I have learned</a:t>
            </a:r>
          </a:p>
        </p:txBody>
      </p:sp>
      <p:pic>
        <p:nvPicPr>
          <p:cNvPr id="74" name="Picture Placeholder 73" descr="Remote learning language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5823" y="3639417"/>
            <a:ext cx="2743199" cy="36512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GB" dirty="0"/>
              <a:t>Frontend Development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83654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Because of this project, I am a better frontend developer, I have created a full demo of my application using frontend only, and I never thought I’d complete it.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743200" cy="36512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GB" dirty="0"/>
              <a:t>Secure Web Application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602571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GB" dirty="0"/>
              <a:t>Although not everything worked, I have learned to develop small parts of my application separately and they work! I had no confidence in the beginning but now I want to learn more.</a:t>
            </a:r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Testing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60257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 hadn’t completed testing of applications in a full capacity and had little knowledge, I succeeded in testing the working parts of my application.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Self belief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1"/>
            <a:ext cx="2383765" cy="2018753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n-GB" dirty="0"/>
              <a:t>Throughout my 3 years here at DMU, I have struggled with self-confidence and belief, and had massive imposter syndrome, this project has gone some way to alleviate some of my fears, not all but some! I am feeling better placed to champion women in tech.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May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CyberX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3" descr="Green Lock In A 3D Electronic System">
            <a:extLst>
              <a:ext uri="{FF2B5EF4-FFF2-40B4-BE49-F238E27FC236}">
                <a16:creationId xmlns:a16="http://schemas.microsoft.com/office/drawing/2014/main" id="{182E31D2-DC03-C6CC-5FC3-658B020C5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999" r="14432"/>
          <a:stretch/>
        </p:blipFill>
        <p:spPr>
          <a:xfrm>
            <a:off x="752100" y="739303"/>
            <a:ext cx="6825035" cy="5379395"/>
          </a:xfrm>
          <a:prstGeom prst="rect">
            <a:avLst/>
          </a:prstGeom>
          <a:noFill/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93DEE5D7-9E5C-4922-71A2-BFAC8F9C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sz="5400" dirty="0"/>
              <a:t>CyberX Demo</a:t>
            </a:r>
            <a:br>
              <a:rPr lang="en-US" sz="5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35431"/>
            <a:ext cx="6007099" cy="5575018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2400" dirty="0"/>
              <a:t>Future Research &amp; Development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003381"/>
            <a:ext cx="4771030" cy="365125"/>
          </a:xfrm>
        </p:spPr>
        <p:txBody>
          <a:bodyPr rtlCol="0"/>
          <a:lstStyle/>
          <a:p>
            <a:pPr rtl="0"/>
            <a:r>
              <a:rPr lang="en-GB" dirty="0"/>
              <a:t>Research​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6" y="2200759"/>
            <a:ext cx="4771030" cy="963561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/>
              <a:t>I would love to carry out in depth research about societies expectations of gender roles and how these impact girls+ decisions in education and work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045838"/>
            <a:ext cx="4771030" cy="365125"/>
          </a:xfrm>
        </p:spPr>
        <p:txBody>
          <a:bodyPr rtlCol="0"/>
          <a:lstStyle/>
          <a:p>
            <a:pPr rtl="0"/>
            <a:r>
              <a:rPr lang="en-GB" dirty="0"/>
              <a:t>CyberX​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6" y="3262366"/>
            <a:ext cx="4771030" cy="1466763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n-GB" dirty="0"/>
              <a:t>I would love for this project to be realised fully and launched, I am considering reaching out to some really good programmers to potentially support getting this off the ground as this is the part that I most struggled with. Additionally I would love to create a grading system for schools based on their tech education delivery to young girls+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 rtlCol="0"/>
          <a:lstStyle/>
          <a:p>
            <a:pPr rtl="0"/>
            <a:r>
              <a:rPr lang="en-GB" dirty="0"/>
              <a:t>Outreach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1084064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/>
              <a:t>Coming from a disadvantaged background myself, I understand the difficulties faced and would love to provide outreach to schools from disadvantaged areas to have a positive impact in young girls+ lives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May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CyberX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0"/>
            <a:ext cx="4567209" cy="2525867"/>
          </a:xfrm>
        </p:spPr>
        <p:txBody>
          <a:bodyPr rtlCol="0"/>
          <a:lstStyle/>
          <a:p>
            <a:pPr rtl="0"/>
            <a:r>
              <a:rPr lang="en-GB" dirty="0"/>
              <a:t>CyberX was born out of a desire to tackle the issue of gender disparity, right at the core of the problem, I may not have technically excelled in all areas, but the ones that I have excelled in, I am proud of. </a:t>
            </a:r>
          </a:p>
          <a:p>
            <a:pPr rtl="0"/>
            <a:r>
              <a:rPr lang="en-GB" dirty="0"/>
              <a:t>Hopefully this is the first step towards me making this a more equal future for women+ and girls+ of all ages.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May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CyberX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10_TF33781529_Win32" id="{80830DF2-4D36-40B2-B6D6-9F9487B96B74}" vid="{DD4E384E-6E9E-47D1-8556-0D1304A67D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152</TotalTime>
  <Words>1386</Words>
  <Application>Microsoft Office PowerPoint</Application>
  <PresentationFormat>Widescreen</PresentationFormat>
  <Paragraphs>128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Bierstadt</vt:lpstr>
      <vt:lpstr>Calibri</vt:lpstr>
      <vt:lpstr>Courier New</vt:lpstr>
      <vt:lpstr>Posterama</vt:lpstr>
      <vt:lpstr>Posterama Bold</vt:lpstr>
      <vt:lpstr>Wingdings</vt:lpstr>
      <vt:lpstr>Office Theme</vt:lpstr>
      <vt:lpstr>Project CyberX</vt:lpstr>
      <vt:lpstr>Agenda</vt:lpstr>
      <vt:lpstr>The Problem</vt:lpstr>
      <vt:lpstr>Solution</vt:lpstr>
      <vt:lpstr>Similar Providers </vt:lpstr>
      <vt:lpstr>What I have learned</vt:lpstr>
      <vt:lpstr>CyberX Demo </vt:lpstr>
      <vt:lpstr>Future Research &amp; Development</vt:lpstr>
      <vt:lpstr>Summary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CyberX</dc:title>
  <dc:creator>Victoria Hektor</dc:creator>
  <cp:lastModifiedBy>Victoria Hektor</cp:lastModifiedBy>
  <cp:revision>1</cp:revision>
  <dcterms:created xsi:type="dcterms:W3CDTF">2023-05-10T17:11:32Z</dcterms:created>
  <dcterms:modified xsi:type="dcterms:W3CDTF">2023-05-16T10:01:13Z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